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90C946D-A77C-4F11-932F-4A14EDAD04F2}">
  <a:tblStyle styleId="{090C946D-A77C-4F11-932F-4A14EDAD04F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{090C946D-A77C-4F11-932F-4A14EDAD04F2}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